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57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787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678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0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592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230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961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27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572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0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68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56B6-D098-4BAC-96FD-3C9EA1AF1400}" type="datetimeFigureOut">
              <a:rPr lang="en-AU" smtClean="0"/>
              <a:t>28/05/2019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9DED-6542-4B9C-8905-60BBD98282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95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8302" y="-1599882"/>
            <a:ext cx="15508605" cy="10057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267" y="0"/>
            <a:ext cx="9144000" cy="2387600"/>
          </a:xfrm>
        </p:spPr>
        <p:txBody>
          <a:bodyPr/>
          <a:lstStyle/>
          <a:p>
            <a:r>
              <a:rPr lang="en-AU" sz="8800" b="1" u="sng" dirty="0">
                <a:solidFill>
                  <a:srgbClr val="FFFF00"/>
                </a:solidFill>
              </a:rPr>
              <a:t>SAVE THE DATE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1829"/>
          </a:xfrm>
        </p:spPr>
        <p:txBody>
          <a:bodyPr>
            <a:normAutofit/>
          </a:bodyPr>
          <a:lstStyle/>
          <a:p>
            <a:r>
              <a:rPr lang="en-AU" sz="4800" b="1" dirty="0">
                <a:solidFill>
                  <a:srgbClr val="FFFF00"/>
                </a:solidFill>
              </a:rPr>
              <a:t>18</a:t>
            </a:r>
            <a:r>
              <a:rPr lang="en-AU" sz="4800" b="1" baseline="30000" dirty="0">
                <a:solidFill>
                  <a:srgbClr val="FFFF00"/>
                </a:solidFill>
              </a:rPr>
              <a:t>TH</a:t>
            </a:r>
            <a:r>
              <a:rPr lang="en-AU" sz="4800" b="1" dirty="0">
                <a:solidFill>
                  <a:srgbClr val="FFFF00"/>
                </a:solidFill>
              </a:rPr>
              <a:t>-20</a:t>
            </a:r>
            <a:r>
              <a:rPr lang="en-AU" sz="4800" b="1" baseline="30000" dirty="0">
                <a:solidFill>
                  <a:srgbClr val="FFFF00"/>
                </a:solidFill>
              </a:rPr>
              <a:t>ST</a:t>
            </a:r>
            <a:r>
              <a:rPr lang="en-AU" sz="4800" b="1" dirty="0">
                <a:solidFill>
                  <a:srgbClr val="FFFF00"/>
                </a:solidFill>
              </a:rPr>
              <a:t> September </a:t>
            </a:r>
            <a:r>
              <a:rPr lang="en-AU" sz="4800" b="1" dirty="0" smtClean="0">
                <a:solidFill>
                  <a:srgbClr val="FFFF00"/>
                </a:solidFill>
              </a:rPr>
              <a:t>2019 </a:t>
            </a:r>
            <a:endParaRPr lang="en-AU" sz="4800" dirty="0">
              <a:solidFill>
                <a:srgbClr val="FFFF00"/>
              </a:solidFill>
            </a:endParaRPr>
          </a:p>
          <a:p>
            <a:r>
              <a:rPr lang="en-AU" sz="4800" dirty="0">
                <a:solidFill>
                  <a:srgbClr val="FFFF00"/>
                </a:solidFill>
              </a:rPr>
              <a:t> </a:t>
            </a:r>
            <a:r>
              <a:rPr lang="en-AU" sz="4800" b="1" dirty="0" smtClean="0">
                <a:solidFill>
                  <a:srgbClr val="FFFF00"/>
                </a:solidFill>
              </a:rPr>
              <a:t>*$</a:t>
            </a:r>
            <a:r>
              <a:rPr lang="en-AU" sz="4800" b="1" dirty="0">
                <a:solidFill>
                  <a:srgbClr val="FFFF00"/>
                </a:solidFill>
              </a:rPr>
              <a:t>50 deposit to the front office ASAP</a:t>
            </a:r>
            <a:endParaRPr lang="en-AU" sz="4800" dirty="0">
              <a:solidFill>
                <a:srgbClr val="FFFF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3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SAVE THE DATE 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 </dc:title>
  <dc:creator>Toniolo, Carlee J</dc:creator>
  <cp:lastModifiedBy>Toniolo, Carlee J</cp:lastModifiedBy>
  <cp:revision>1</cp:revision>
  <dcterms:created xsi:type="dcterms:W3CDTF">2019-05-28T01:27:48Z</dcterms:created>
  <dcterms:modified xsi:type="dcterms:W3CDTF">2019-05-28T01:29:48Z</dcterms:modified>
</cp:coreProperties>
</file>