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776549"/>
            <a:ext cx="9448800" cy="1851952"/>
          </a:xfrm>
        </p:spPr>
        <p:txBody>
          <a:bodyPr>
            <a:normAutofit fontScale="90000"/>
          </a:bodyPr>
          <a:lstStyle/>
          <a:p>
            <a:pPr algn="ctr"/>
            <a:r>
              <a:rPr lang="en-AU" sz="8800" dirty="0" smtClean="0"/>
              <a:t/>
            </a:r>
            <a:br>
              <a:rPr lang="en-AU" sz="8800" dirty="0" smtClean="0"/>
            </a:br>
            <a:r>
              <a:rPr lang="en-AU" sz="8800" dirty="0" smtClean="0"/>
              <a:t>THIS FRIDAY!</a:t>
            </a:r>
            <a:br>
              <a:rPr lang="en-AU" sz="8800" dirty="0" smtClean="0"/>
            </a:br>
            <a:r>
              <a:rPr lang="en-AU" sz="4000" smtClean="0"/>
              <a:t>VCE, Experience </a:t>
            </a:r>
            <a:r>
              <a:rPr lang="en-AU" sz="4000" dirty="0" err="1" smtClean="0"/>
              <a:t>Uni</a:t>
            </a:r>
            <a:r>
              <a:rPr lang="en-AU" sz="4000" dirty="0" smtClean="0"/>
              <a:t> life for a day</a:t>
            </a:r>
            <a:br>
              <a:rPr lang="en-AU" sz="4000" dirty="0" smtClean="0"/>
            </a:br>
            <a:r>
              <a:rPr lang="en-AU" sz="4000" dirty="0" smtClean="0"/>
              <a:t>permission to be handed in by Tomorrow (</a:t>
            </a:r>
            <a:r>
              <a:rPr lang="en-AU" sz="4000" dirty="0" err="1" smtClean="0"/>
              <a:t>tues</a:t>
            </a:r>
            <a:r>
              <a:rPr lang="en-AU" sz="4000" dirty="0" smtClean="0"/>
              <a:t>)</a:t>
            </a:r>
            <a:endParaRPr lang="en-AU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1383936"/>
          </a:xfrm>
        </p:spPr>
        <p:txBody>
          <a:bodyPr>
            <a:normAutofit fontScale="92500" lnSpcReduction="20000"/>
          </a:bodyPr>
          <a:lstStyle/>
          <a:p>
            <a:r>
              <a:rPr lang="en-AU" dirty="0" smtClean="0"/>
              <a:t>Where: La Trobe </a:t>
            </a:r>
            <a:r>
              <a:rPr lang="en-AU" dirty="0" err="1" smtClean="0"/>
              <a:t>Uni</a:t>
            </a:r>
            <a:r>
              <a:rPr lang="en-AU" dirty="0" smtClean="0"/>
              <a:t>, Bundoora</a:t>
            </a:r>
          </a:p>
          <a:p>
            <a:r>
              <a:rPr lang="en-AU" dirty="0" smtClean="0"/>
              <a:t>Time: 9am – 3pm</a:t>
            </a:r>
          </a:p>
          <a:p>
            <a:r>
              <a:rPr lang="en-AU" dirty="0" smtClean="0"/>
              <a:t>Cost: $15</a:t>
            </a:r>
          </a:p>
          <a:p>
            <a:r>
              <a:rPr lang="en-AU" dirty="0" smtClean="0"/>
              <a:t>What: Guest Speaker, Elevate Education, Campus Tour, Intro to Aspire Program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4882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13</TotalTime>
  <Words>31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Vapor Trail</vt:lpstr>
      <vt:lpstr> THIS FRIDAY! VCE, Experience Uni life for a day permission to be handed in by Tomorrow (tues)</vt:lpstr>
    </vt:vector>
  </TitlesOfParts>
  <Company>Department of Education and Training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FRIDAY! Experience Uni life for a day permission to be handed in by Tomorrow (tues)</dc:title>
  <dc:creator>Morris, Ruth R</dc:creator>
  <cp:lastModifiedBy>Morris, Ruth R</cp:lastModifiedBy>
  <cp:revision>3</cp:revision>
  <dcterms:created xsi:type="dcterms:W3CDTF">2019-02-18T01:25:43Z</dcterms:created>
  <dcterms:modified xsi:type="dcterms:W3CDTF">2019-02-18T01:38:53Z</dcterms:modified>
</cp:coreProperties>
</file>